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3" r:id="rId3"/>
    <p:sldId id="411" r:id="rId4"/>
    <p:sldId id="412" r:id="rId5"/>
    <p:sldId id="413" r:id="rId6"/>
    <p:sldId id="404" r:id="rId7"/>
    <p:sldId id="414" r:id="rId8"/>
    <p:sldId id="415" r:id="rId9"/>
    <p:sldId id="371" r:id="rId10"/>
    <p:sldId id="405" r:id="rId11"/>
    <p:sldId id="416" r:id="rId12"/>
    <p:sldId id="417" r:id="rId13"/>
    <p:sldId id="418" r:id="rId14"/>
    <p:sldId id="419" r:id="rId15"/>
    <p:sldId id="420" r:id="rId16"/>
    <p:sldId id="4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41" autoAdjust="0"/>
    <p:restoredTop sz="94660"/>
  </p:normalViewPr>
  <p:slideViewPr>
    <p:cSldViewPr snapToGrid="0">
      <p:cViewPr varScale="1">
        <p:scale>
          <a:sx n="100" d="100"/>
          <a:sy n="100" d="100"/>
        </p:scale>
        <p:origin x="192"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13150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409451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400326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41718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350417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85848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00123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99071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61356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190997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D2DD3E-A7E4-4A12-812F-2228FFE28B95}" type="datetimeFigureOut">
              <a:rPr lang="en-US" smtClean="0"/>
              <a:t>12/11/16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054B5-9594-4FF3-81CE-12001D8D224B}" type="slidenum">
              <a:rPr lang="en-US" smtClean="0"/>
              <a:t>‹#›</a:t>
            </a:fld>
            <a:endParaRPr lang="en-US" dirty="0"/>
          </a:p>
        </p:txBody>
      </p:sp>
    </p:spTree>
    <p:extLst>
      <p:ext uri="{BB962C8B-B14F-4D97-AF65-F5344CB8AC3E}">
        <p14:creationId xmlns:p14="http://schemas.microsoft.com/office/powerpoint/2010/main" val="2024394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2DD3E-A7E4-4A12-812F-2228FFE28B95}" type="datetimeFigureOut">
              <a:rPr lang="en-US" smtClean="0"/>
              <a:t>12/11/16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054B5-9594-4FF3-81CE-12001D8D224B}" type="slidenum">
              <a:rPr lang="en-US" smtClean="0"/>
              <a:t>‹#›</a:t>
            </a:fld>
            <a:endParaRPr lang="en-US" dirty="0"/>
          </a:p>
        </p:txBody>
      </p:sp>
    </p:spTree>
    <p:extLst>
      <p:ext uri="{BB962C8B-B14F-4D97-AF65-F5344CB8AC3E}">
        <p14:creationId xmlns:p14="http://schemas.microsoft.com/office/powerpoint/2010/main" val="107906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1198" y="2688041"/>
            <a:ext cx="10452124" cy="2387600"/>
          </a:xfrm>
        </p:spPr>
        <p:txBody>
          <a:bodyPr>
            <a:normAutofit/>
          </a:bodyPr>
          <a:lstStyle/>
          <a:p>
            <a:r>
              <a:rPr lang="en-US" b="1" dirty="0">
                <a:solidFill>
                  <a:schemeClr val="bg1"/>
                </a:solidFill>
                <a:effectLst>
                  <a:glow rad="127000">
                    <a:schemeClr val="tx1"/>
                  </a:glow>
                </a:effectLst>
              </a:rPr>
              <a:t>Prayer: It Can Be Confusing</a:t>
            </a:r>
            <a:br>
              <a:rPr lang="en-US" b="1" dirty="0">
                <a:solidFill>
                  <a:schemeClr val="bg1"/>
                </a:solidFill>
                <a:effectLst>
                  <a:glow rad="127000">
                    <a:schemeClr val="tx1"/>
                  </a:glow>
                </a:effectLst>
              </a:rPr>
            </a:br>
            <a:r>
              <a:rPr lang="en-US" b="1" dirty="0">
                <a:solidFill>
                  <a:schemeClr val="bg1"/>
                </a:solidFill>
                <a:effectLst>
                  <a:glow rad="127000">
                    <a:schemeClr val="tx1"/>
                  </a:glow>
                </a:effectLst>
              </a:rPr>
              <a:t>Matthew 7:7-11</a:t>
            </a:r>
          </a:p>
        </p:txBody>
      </p:sp>
    </p:spTree>
    <p:extLst>
      <p:ext uri="{BB962C8B-B14F-4D97-AF65-F5344CB8AC3E}">
        <p14:creationId xmlns:p14="http://schemas.microsoft.com/office/powerpoint/2010/main" val="317163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may not be what is best for me.</a:t>
            </a:r>
          </a:p>
        </p:txBody>
      </p:sp>
    </p:spTree>
    <p:extLst>
      <p:ext uri="{BB962C8B-B14F-4D97-AF65-F5344CB8AC3E}">
        <p14:creationId xmlns:p14="http://schemas.microsoft.com/office/powerpoint/2010/main" val="167393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may not be what is best for me.</a:t>
            </a:r>
          </a:p>
          <a:p>
            <a:r>
              <a:rPr lang="en-US" sz="4000" b="1" dirty="0">
                <a:solidFill>
                  <a:schemeClr val="bg1"/>
                </a:solidFill>
                <a:effectLst>
                  <a:glow rad="127000">
                    <a:schemeClr val="tx1"/>
                  </a:glow>
                </a:effectLst>
                <a:latin typeface="+mj-lt"/>
                <a:ea typeface="+mj-ea"/>
                <a:cs typeface="+mj-cs"/>
              </a:rPr>
              <a:t>What I pray for may require significant changes in other people.</a:t>
            </a:r>
          </a:p>
        </p:txBody>
      </p:sp>
    </p:spTree>
    <p:extLst>
      <p:ext uri="{BB962C8B-B14F-4D97-AF65-F5344CB8AC3E}">
        <p14:creationId xmlns:p14="http://schemas.microsoft.com/office/powerpoint/2010/main" val="214505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may not be what is best for me.</a:t>
            </a:r>
          </a:p>
          <a:p>
            <a:r>
              <a:rPr lang="en-US" sz="4000" b="1" dirty="0">
                <a:solidFill>
                  <a:schemeClr val="bg1"/>
                </a:solidFill>
                <a:effectLst>
                  <a:glow rad="127000">
                    <a:schemeClr val="tx1"/>
                  </a:glow>
                </a:effectLst>
                <a:latin typeface="+mj-lt"/>
                <a:ea typeface="+mj-ea"/>
                <a:cs typeface="+mj-cs"/>
              </a:rPr>
              <a:t>What I pray for may require significant changes in other people.</a:t>
            </a:r>
          </a:p>
          <a:p>
            <a:r>
              <a:rPr lang="en-US" sz="4000" b="1" dirty="0">
                <a:solidFill>
                  <a:schemeClr val="bg1"/>
                </a:solidFill>
                <a:effectLst>
                  <a:glow rad="127000">
                    <a:schemeClr val="tx1"/>
                  </a:glow>
                </a:effectLst>
                <a:latin typeface="+mj-lt"/>
                <a:ea typeface="+mj-ea"/>
                <a:cs typeface="+mj-cs"/>
              </a:rPr>
              <a:t>What I pray for may require changes in me.</a:t>
            </a:r>
          </a:p>
        </p:txBody>
      </p:sp>
    </p:spTree>
    <p:extLst>
      <p:ext uri="{BB962C8B-B14F-4D97-AF65-F5344CB8AC3E}">
        <p14:creationId xmlns:p14="http://schemas.microsoft.com/office/powerpoint/2010/main" val="109089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may not be what is best for me.</a:t>
            </a:r>
          </a:p>
          <a:p>
            <a:r>
              <a:rPr lang="en-US" sz="4000" b="1" dirty="0">
                <a:solidFill>
                  <a:schemeClr val="bg1"/>
                </a:solidFill>
                <a:effectLst>
                  <a:glow rad="127000">
                    <a:schemeClr val="tx1"/>
                  </a:glow>
                </a:effectLst>
                <a:latin typeface="+mj-lt"/>
                <a:ea typeface="+mj-ea"/>
                <a:cs typeface="+mj-cs"/>
              </a:rPr>
              <a:t>What I pray for may require significant changes in other people.</a:t>
            </a:r>
          </a:p>
          <a:p>
            <a:r>
              <a:rPr lang="en-US" sz="4000" b="1" dirty="0">
                <a:solidFill>
                  <a:schemeClr val="bg1"/>
                </a:solidFill>
                <a:effectLst>
                  <a:glow rad="127000">
                    <a:schemeClr val="tx1"/>
                  </a:glow>
                </a:effectLst>
                <a:latin typeface="+mj-lt"/>
                <a:ea typeface="+mj-ea"/>
                <a:cs typeface="+mj-cs"/>
              </a:rPr>
              <a:t>What I pray for may require changes in me.</a:t>
            </a:r>
          </a:p>
          <a:p>
            <a:r>
              <a:rPr lang="en-US" sz="4000" b="1" dirty="0">
                <a:solidFill>
                  <a:schemeClr val="bg1"/>
                </a:solidFill>
                <a:effectLst>
                  <a:glow rad="127000">
                    <a:schemeClr val="tx1"/>
                  </a:glow>
                </a:effectLst>
                <a:latin typeface="+mj-lt"/>
                <a:ea typeface="+mj-ea"/>
                <a:cs typeface="+mj-cs"/>
              </a:rPr>
              <a:t>What I pray for may not be consistent with God’s purposes, plans, or timing.</a:t>
            </a:r>
          </a:p>
        </p:txBody>
      </p:sp>
    </p:spTree>
    <p:extLst>
      <p:ext uri="{BB962C8B-B14F-4D97-AF65-F5344CB8AC3E}">
        <p14:creationId xmlns:p14="http://schemas.microsoft.com/office/powerpoint/2010/main" val="66627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may not be what is best for me.</a:t>
            </a:r>
          </a:p>
          <a:p>
            <a:r>
              <a:rPr lang="en-US" sz="4000" b="1" dirty="0">
                <a:solidFill>
                  <a:schemeClr val="bg1"/>
                </a:solidFill>
                <a:effectLst>
                  <a:glow rad="127000">
                    <a:schemeClr val="tx1"/>
                  </a:glow>
                </a:effectLst>
                <a:latin typeface="+mj-lt"/>
                <a:ea typeface="+mj-ea"/>
                <a:cs typeface="+mj-cs"/>
              </a:rPr>
              <a:t>What I pray for may require significant changes in other people.</a:t>
            </a:r>
          </a:p>
          <a:p>
            <a:r>
              <a:rPr lang="en-US" sz="4000" b="1" dirty="0">
                <a:solidFill>
                  <a:schemeClr val="bg1"/>
                </a:solidFill>
                <a:effectLst>
                  <a:glow rad="127000">
                    <a:schemeClr val="tx1"/>
                  </a:glow>
                </a:effectLst>
                <a:latin typeface="+mj-lt"/>
                <a:ea typeface="+mj-ea"/>
                <a:cs typeface="+mj-cs"/>
              </a:rPr>
              <a:t>What I pray for may require changes in me.</a:t>
            </a:r>
          </a:p>
          <a:p>
            <a:r>
              <a:rPr lang="en-US" sz="4000" b="1" dirty="0">
                <a:solidFill>
                  <a:schemeClr val="bg1"/>
                </a:solidFill>
                <a:effectLst>
                  <a:glow rad="127000">
                    <a:schemeClr val="tx1"/>
                  </a:glow>
                </a:effectLst>
                <a:latin typeface="+mj-lt"/>
                <a:ea typeface="+mj-ea"/>
                <a:cs typeface="+mj-cs"/>
              </a:rPr>
              <a:t>What I pray for may not be consistent with God’s purposes, plans, or timing.</a:t>
            </a:r>
          </a:p>
          <a:p>
            <a:r>
              <a:rPr lang="en-US" sz="4000" b="1" dirty="0">
                <a:solidFill>
                  <a:schemeClr val="bg1"/>
                </a:solidFill>
                <a:effectLst>
                  <a:glow rad="127000">
                    <a:schemeClr val="tx1"/>
                  </a:glow>
                </a:effectLst>
                <a:latin typeface="+mj-lt"/>
                <a:ea typeface="+mj-ea"/>
                <a:cs typeface="+mj-cs"/>
              </a:rPr>
              <a:t>Even when I pray otherwise, God will want me to go through difficult situations.</a:t>
            </a:r>
          </a:p>
        </p:txBody>
      </p:sp>
    </p:spTree>
    <p:extLst>
      <p:ext uri="{BB962C8B-B14F-4D97-AF65-F5344CB8AC3E}">
        <p14:creationId xmlns:p14="http://schemas.microsoft.com/office/powerpoint/2010/main" val="29379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pPr algn="ctr"/>
            <a:r>
              <a:rPr lang="en-US" sz="6000" b="1" dirty="0">
                <a:solidFill>
                  <a:schemeClr val="bg1"/>
                </a:solidFill>
                <a:effectLst>
                  <a:glow rad="127000">
                    <a:schemeClr val="tx1"/>
                  </a:glow>
                </a:effectLst>
              </a:rPr>
              <a:t>“Trust me!”</a:t>
            </a:r>
          </a:p>
        </p:txBody>
      </p:sp>
      <p:sp>
        <p:nvSpPr>
          <p:cNvPr id="3" name="Content Placeholder 2"/>
          <p:cNvSpPr>
            <a:spLocks noGrp="1"/>
          </p:cNvSpPr>
          <p:nvPr>
            <p:ph idx="1"/>
          </p:nvPr>
        </p:nvSpPr>
        <p:spPr>
          <a:xfrm>
            <a:off x="838200" y="1841500"/>
            <a:ext cx="10515600" cy="5211763"/>
          </a:xfrm>
        </p:spPr>
        <p:txBody>
          <a:bodyPr anchor="t">
            <a:normAutofit/>
          </a:bodyPr>
          <a:lstStyle/>
          <a:p>
            <a:r>
              <a:rPr lang="en-US" sz="4000" b="1" dirty="0">
                <a:solidFill>
                  <a:schemeClr val="bg1"/>
                </a:solidFill>
                <a:effectLst>
                  <a:glow rad="127000">
                    <a:schemeClr val="tx1"/>
                  </a:glow>
                </a:effectLst>
                <a:latin typeface="+mj-lt"/>
                <a:ea typeface="+mj-ea"/>
                <a:cs typeface="+mj-cs"/>
              </a:rPr>
              <a:t>What I pray for will create conflicts in the spiritual realm that are beyond my ability to see or comprehend.</a:t>
            </a:r>
          </a:p>
        </p:txBody>
      </p:sp>
    </p:spTree>
    <p:extLst>
      <p:ext uri="{BB962C8B-B14F-4D97-AF65-F5344CB8AC3E}">
        <p14:creationId xmlns:p14="http://schemas.microsoft.com/office/powerpoint/2010/main" val="161865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fontScale="90000"/>
          </a:bodyPr>
          <a:lstStyle/>
          <a:p>
            <a:pPr algn="ctr"/>
            <a:r>
              <a:rPr lang="en-US" sz="6000" b="1" dirty="0">
                <a:solidFill>
                  <a:schemeClr val="bg1"/>
                </a:solidFill>
                <a:effectLst>
                  <a:glow rad="127000">
                    <a:schemeClr val="tx1"/>
                  </a:glow>
                </a:effectLst>
              </a:rPr>
              <a:t>When It Comes to Prayer, There Are Things That Amaze Me About God</a:t>
            </a:r>
          </a:p>
        </p:txBody>
      </p:sp>
      <p:sp>
        <p:nvSpPr>
          <p:cNvPr id="3" name="Content Placeholder 2"/>
          <p:cNvSpPr>
            <a:spLocks noGrp="1"/>
          </p:cNvSpPr>
          <p:nvPr>
            <p:ph idx="1"/>
          </p:nvPr>
        </p:nvSpPr>
        <p:spPr>
          <a:xfrm>
            <a:off x="838200" y="1841500"/>
            <a:ext cx="10515600" cy="5211763"/>
          </a:xfrm>
        </p:spPr>
        <p:txBody>
          <a:bodyPr anchor="t">
            <a:normAutofit/>
          </a:bodyPr>
          <a:lstStyle/>
          <a:p>
            <a:endParaRPr lang="en-US" sz="4000" b="1"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44476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God</a:t>
            </a:r>
          </a:p>
        </p:txBody>
      </p:sp>
      <p:sp>
        <p:nvSpPr>
          <p:cNvPr id="3" name="Content Placeholder 2"/>
          <p:cNvSpPr>
            <a:spLocks noGrp="1"/>
          </p:cNvSpPr>
          <p:nvPr>
            <p:ph idx="1"/>
          </p:nvPr>
        </p:nvSpPr>
        <p:spPr>
          <a:xfrm>
            <a:off x="838200" y="1825625"/>
            <a:ext cx="10515600" cy="4473575"/>
          </a:xfrm>
        </p:spPr>
        <p:txBody>
          <a:bodyPr anchor="t">
            <a:noAutofit/>
          </a:bodyPr>
          <a:lstStyle/>
          <a:p>
            <a:endParaRPr lang="en-US" sz="4000" b="1"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41688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God</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God doesn’t seem to be very predictable. </a:t>
            </a:r>
          </a:p>
          <a:p>
            <a:endParaRPr lang="en-US" sz="4000" b="1"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25886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God</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God doesn’t seem to be very predictable.</a:t>
            </a:r>
          </a:p>
          <a:p>
            <a:r>
              <a:rPr lang="en-US" sz="4000" b="1" dirty="0">
                <a:solidFill>
                  <a:schemeClr val="bg1"/>
                </a:solidFill>
                <a:effectLst>
                  <a:glow rad="127000">
                    <a:schemeClr val="tx1"/>
                  </a:glow>
                </a:effectLst>
                <a:latin typeface="+mj-lt"/>
                <a:ea typeface="+mj-ea"/>
                <a:cs typeface="+mj-cs"/>
              </a:rPr>
              <a:t>God doesn’t seem to be very dependable.  </a:t>
            </a:r>
          </a:p>
          <a:p>
            <a:endParaRPr lang="en-US" sz="4000" b="1"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88863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God</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God doesn’t seem to be very predictable.</a:t>
            </a:r>
          </a:p>
          <a:p>
            <a:r>
              <a:rPr lang="en-US" sz="4000" b="1" dirty="0">
                <a:solidFill>
                  <a:schemeClr val="bg1"/>
                </a:solidFill>
                <a:effectLst>
                  <a:glow rad="127000">
                    <a:schemeClr val="tx1"/>
                  </a:glow>
                </a:effectLst>
                <a:latin typeface="+mj-lt"/>
                <a:ea typeface="+mj-ea"/>
                <a:cs typeface="+mj-cs"/>
              </a:rPr>
              <a:t>God doesn’t seem to be very dependable.</a:t>
            </a:r>
          </a:p>
          <a:p>
            <a:r>
              <a:rPr lang="en-US" sz="4000" b="1" dirty="0">
                <a:solidFill>
                  <a:schemeClr val="bg1"/>
                </a:solidFill>
                <a:effectLst>
                  <a:glow rad="127000">
                    <a:schemeClr val="tx1"/>
                  </a:glow>
                </a:effectLst>
                <a:latin typeface="+mj-lt"/>
                <a:ea typeface="+mj-ea"/>
                <a:cs typeface="+mj-cs"/>
              </a:rPr>
              <a:t>God doesn’t seem to be very prompt.  </a:t>
            </a:r>
          </a:p>
          <a:p>
            <a:endParaRPr lang="en-US" sz="4000" b="1" dirty="0">
              <a:solidFill>
                <a:schemeClr val="bg1"/>
              </a:solidFill>
              <a:effectLst>
                <a:glow rad="127000">
                  <a:schemeClr val="tx1"/>
                </a:glow>
              </a:effectLst>
              <a:latin typeface="+mj-lt"/>
              <a:ea typeface="+mj-ea"/>
              <a:cs typeface="+mj-cs"/>
            </a:endParaRPr>
          </a:p>
        </p:txBody>
      </p:sp>
    </p:spTree>
    <p:extLst>
      <p:ext uri="{BB962C8B-B14F-4D97-AF65-F5344CB8AC3E}">
        <p14:creationId xmlns:p14="http://schemas.microsoft.com/office/powerpoint/2010/main" val="176888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Me</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What right do I have to expect my Father to fit within my box of predictability? </a:t>
            </a:r>
          </a:p>
        </p:txBody>
      </p:sp>
    </p:spTree>
    <p:extLst>
      <p:ext uri="{BB962C8B-B14F-4D97-AF65-F5344CB8AC3E}">
        <p14:creationId xmlns:p14="http://schemas.microsoft.com/office/powerpoint/2010/main" val="43310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Me</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What right do I have to expect my Father to fit within my box of predictability? </a:t>
            </a:r>
          </a:p>
          <a:p>
            <a:r>
              <a:rPr lang="en-US" sz="4000" b="1" dirty="0">
                <a:solidFill>
                  <a:schemeClr val="bg1"/>
                </a:solidFill>
                <a:effectLst>
                  <a:glow rad="127000">
                    <a:schemeClr val="tx1"/>
                  </a:glow>
                </a:effectLst>
                <a:latin typeface="+mj-lt"/>
                <a:ea typeface="+mj-ea"/>
                <a:cs typeface="+mj-cs"/>
              </a:rPr>
              <a:t>What right do I have to expect my Father to fit within my box of dependability?</a:t>
            </a:r>
          </a:p>
        </p:txBody>
      </p:sp>
    </p:spTree>
    <p:extLst>
      <p:ext uri="{BB962C8B-B14F-4D97-AF65-F5344CB8AC3E}">
        <p14:creationId xmlns:p14="http://schemas.microsoft.com/office/powerpoint/2010/main" val="129296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a:solidFill>
                  <a:schemeClr val="bg1"/>
                </a:solidFill>
                <a:effectLst>
                  <a:glow rad="127000">
                    <a:schemeClr val="tx1"/>
                  </a:glow>
                </a:effectLst>
              </a:rPr>
              <a:t>When It Comes to Prayer, There Are Things That Bother Me About Me</a:t>
            </a:r>
          </a:p>
        </p:txBody>
      </p:sp>
      <p:sp>
        <p:nvSpPr>
          <p:cNvPr id="3" name="Content Placeholder 2"/>
          <p:cNvSpPr>
            <a:spLocks noGrp="1"/>
          </p:cNvSpPr>
          <p:nvPr>
            <p:ph idx="1"/>
          </p:nvPr>
        </p:nvSpPr>
        <p:spPr>
          <a:xfrm>
            <a:off x="838200" y="1825625"/>
            <a:ext cx="10515600" cy="4473575"/>
          </a:xfrm>
        </p:spPr>
        <p:txBody>
          <a:bodyPr anchor="t">
            <a:noAutofit/>
          </a:bodyPr>
          <a:lstStyle/>
          <a:p>
            <a:r>
              <a:rPr lang="en-US" sz="4000" b="1" dirty="0">
                <a:solidFill>
                  <a:schemeClr val="bg1"/>
                </a:solidFill>
                <a:effectLst>
                  <a:glow rad="127000">
                    <a:schemeClr val="tx1"/>
                  </a:glow>
                </a:effectLst>
                <a:latin typeface="+mj-lt"/>
                <a:ea typeface="+mj-ea"/>
                <a:cs typeface="+mj-cs"/>
              </a:rPr>
              <a:t>What right do I have to expect my Father to fit within my box of predictability? </a:t>
            </a:r>
          </a:p>
          <a:p>
            <a:r>
              <a:rPr lang="en-US" sz="4000" b="1" dirty="0">
                <a:solidFill>
                  <a:schemeClr val="bg1"/>
                </a:solidFill>
                <a:effectLst>
                  <a:glow rad="127000">
                    <a:schemeClr val="tx1"/>
                  </a:glow>
                </a:effectLst>
                <a:latin typeface="+mj-lt"/>
                <a:ea typeface="+mj-ea"/>
                <a:cs typeface="+mj-cs"/>
              </a:rPr>
              <a:t>What right do I have to expect my Father to fit within my box of dependability?</a:t>
            </a:r>
          </a:p>
          <a:p>
            <a:r>
              <a:rPr lang="en-US" sz="4000" b="1" dirty="0">
                <a:solidFill>
                  <a:schemeClr val="bg1"/>
                </a:solidFill>
                <a:effectLst>
                  <a:glow rad="127000">
                    <a:schemeClr val="tx1"/>
                  </a:glow>
                </a:effectLst>
                <a:latin typeface="+mj-lt"/>
                <a:ea typeface="+mj-ea"/>
                <a:cs typeface="+mj-cs"/>
              </a:rPr>
              <a:t>What right do I have to expect my Father to “hop to” just because I rang His bell at that moment?</a:t>
            </a:r>
          </a:p>
        </p:txBody>
      </p:sp>
    </p:spTree>
    <p:extLst>
      <p:ext uri="{BB962C8B-B14F-4D97-AF65-F5344CB8AC3E}">
        <p14:creationId xmlns:p14="http://schemas.microsoft.com/office/powerpoint/2010/main" val="69167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9800"/>
            <a:ext cx="10515600" cy="6113463"/>
          </a:xfrm>
        </p:spPr>
        <p:txBody>
          <a:bodyPr anchor="t">
            <a:normAutofit lnSpcReduction="10000"/>
          </a:bodyPr>
          <a:lstStyle/>
          <a:p>
            <a:pPr marL="0" indent="0" algn="ctr">
              <a:buNone/>
            </a:pPr>
            <a:r>
              <a:rPr lang="en-US" sz="4000" b="1" dirty="0">
                <a:solidFill>
                  <a:schemeClr val="bg1"/>
                </a:solidFill>
                <a:effectLst>
                  <a:glow rad="127000">
                    <a:schemeClr val="tx1"/>
                  </a:glow>
                </a:effectLst>
                <a:latin typeface="+mj-lt"/>
                <a:ea typeface="+mj-ea"/>
                <a:cs typeface="+mj-cs"/>
              </a:rPr>
              <a:t>Matthew 7:7-11</a:t>
            </a:r>
          </a:p>
          <a:p>
            <a:pPr marL="0" indent="0" algn="ctr">
              <a:buNone/>
            </a:pPr>
            <a:r>
              <a:rPr lang="en-US" sz="4000" b="1" dirty="0">
                <a:solidFill>
                  <a:schemeClr val="bg1"/>
                </a:solidFill>
                <a:effectLst>
                  <a:glow rad="127000">
                    <a:schemeClr val="tx1"/>
                  </a:glow>
                </a:effectLst>
                <a:latin typeface="+mj-lt"/>
                <a:ea typeface="+mj-ea"/>
                <a:cs typeface="+mj-cs"/>
              </a:rPr>
              <a:t>Ask and it will be given to you; seek and you will find; knock and the door will be opened to you. For everyone who asks receives; he who seeks finds; and to him who knocks the door will be opened. Which of you, if his son asks for bread, will give him a stone? Or if he asks for a fish, will give him a snake? If you then, though you are evil, know how to give good gifts to your children, how much more will your Father in heaven give good gifts to those who ask him!</a:t>
            </a:r>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779048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8405</TotalTime>
  <Words>629</Words>
  <Application>Microsoft Macintosh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Arial</vt:lpstr>
      <vt:lpstr>Office Theme</vt:lpstr>
      <vt:lpstr>Prayer: It Can Be Confusing Matthew 7:7-11</vt:lpstr>
      <vt:lpstr>When It Comes to Prayer, There Are Things That Bother Me About God</vt:lpstr>
      <vt:lpstr>When It Comes to Prayer, There Are Things That Bother Me About God</vt:lpstr>
      <vt:lpstr>When It Comes to Prayer, There Are Things That Bother Me About God</vt:lpstr>
      <vt:lpstr>When It Comes to Prayer, There Are Things That Bother Me About God</vt:lpstr>
      <vt:lpstr>When It Comes to Prayer, There Are Things That Bother Me About Me</vt:lpstr>
      <vt:lpstr>When It Comes to Prayer, There Are Things That Bother Me About Me</vt:lpstr>
      <vt:lpstr>When It Comes to Prayer, There Are Things That Bother Me About Me</vt:lpstr>
      <vt:lpstr>PowerPoint Presentation</vt:lpstr>
      <vt:lpstr>“Trust me!”</vt:lpstr>
      <vt:lpstr>“Trust me!”</vt:lpstr>
      <vt:lpstr>“Trust me!”</vt:lpstr>
      <vt:lpstr>“Trust me!”</vt:lpstr>
      <vt:lpstr>“Trust me!”</vt:lpstr>
      <vt:lpstr>“Trust me!”</vt:lpstr>
      <vt:lpstr>When It Comes to Prayer, There Are Things That Amaze Me About God</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 Zimmerman</dc:creator>
  <cp:lastModifiedBy>Martin Schlomer</cp:lastModifiedBy>
  <cp:revision>99</cp:revision>
  <dcterms:created xsi:type="dcterms:W3CDTF">2015-08-07T05:02:48Z</dcterms:created>
  <dcterms:modified xsi:type="dcterms:W3CDTF">2016-12-11T15:17:02Z</dcterms:modified>
</cp:coreProperties>
</file>