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7" r:id="rId5"/>
    <p:sldId id="278" r:id="rId6"/>
    <p:sldId id="279" r:id="rId7"/>
    <p:sldId id="280" r:id="rId8"/>
    <p:sldId id="281" r:id="rId9"/>
    <p:sldId id="282" r:id="rId10"/>
    <p:sldId id="286" r:id="rId11"/>
    <p:sldId id="28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77360" y="1122362"/>
            <a:ext cx="7396480" cy="4902517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lang="en-US" dirty="0" smtClean="0"/>
              <a:t>AUTHENTIC: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6B75-C168-4526-8819-95C2AB439D02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D6CB-B4B8-449A-95DC-421A66AC6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57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6B75-C168-4526-8819-95C2AB439D02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D6CB-B4B8-449A-95DC-421A66AC6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03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6B75-C168-4526-8819-95C2AB439D02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D6CB-B4B8-449A-95DC-421A66AC6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01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6B75-C168-4526-8819-95C2AB439D02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D6CB-B4B8-449A-95DC-421A66AC6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3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480" y="1709738"/>
            <a:ext cx="95389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480" y="4562475"/>
            <a:ext cx="954532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6B75-C168-4526-8819-95C2AB439D02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D6CB-B4B8-449A-95DC-421A66AC6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2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6B75-C168-4526-8819-95C2AB439D02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D6CB-B4B8-449A-95DC-421A66AC6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92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6B75-C168-4526-8819-95C2AB439D02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D6CB-B4B8-449A-95DC-421A66AC6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10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6B75-C168-4526-8819-95C2AB439D02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D6CB-B4B8-449A-95DC-421A66AC6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22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6B75-C168-4526-8819-95C2AB439D02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D6CB-B4B8-449A-95DC-421A66AC6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09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6B75-C168-4526-8819-95C2AB439D02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D6CB-B4B8-449A-95DC-421A66AC6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3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6B75-C168-4526-8819-95C2AB439D02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D6CB-B4B8-449A-95DC-421A66AC6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11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7360" y="1825625"/>
            <a:ext cx="96164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16B75-C168-4526-8819-95C2AB439D02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4D6CB-B4B8-449A-95DC-421A66AC6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6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bg1"/>
          </a:solidFill>
          <a:effectLst>
            <a:glow rad="127000">
              <a:schemeClr val="tx1"/>
            </a:glo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effectLst>
            <a:glow rad="127000">
              <a:schemeClr val="tx1"/>
            </a:glo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effectLst>
            <a:glow rad="127000">
              <a:schemeClr val="tx1"/>
            </a:glo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effectLst>
            <a:glow rad="127000">
              <a:schemeClr val="tx1"/>
            </a:glo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effectLst>
            <a:glow rad="127000">
              <a:schemeClr val="tx1"/>
            </a:glo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effectLst>
            <a:glow rad="127000">
              <a:schemeClr val="tx1"/>
            </a:glo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6720" y="690880"/>
            <a:ext cx="6431280" cy="3749040"/>
          </a:xfrm>
        </p:spPr>
        <p:txBody>
          <a:bodyPr anchor="t"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Vrinda" panose="020B0502040204020203" pitchFamily="34" charset="0"/>
                <a:cs typeface="Vrinda" panose="020B0502040204020203" pitchFamily="34" charset="0"/>
              </a:rPr>
              <a:t>AUTHENTIC:</a:t>
            </a:r>
            <a:br>
              <a:rPr lang="en-US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Vrinda" panose="020B0502040204020203" pitchFamily="34" charset="0"/>
                <a:cs typeface="Vrinda" panose="020B0502040204020203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Vrinda" panose="020B0502040204020203" pitchFamily="34" charset="0"/>
                <a:cs typeface="Vrinda" panose="020B0502040204020203" pitchFamily="34" charset="0"/>
              </a:rPr>
              <a:t>Leaders are </a:t>
            </a:r>
            <a:r>
              <a:rPr lang="en-US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Vrinda" panose="020B0502040204020203" pitchFamily="34" charset="0"/>
                <a:cs typeface="Vrinda" panose="020B0502040204020203" pitchFamily="34" charset="0"/>
              </a:rPr>
              <a:t>Essential</a:t>
            </a:r>
            <a:r>
              <a:rPr lang="en-US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Vrinda" panose="020B0502040204020203" pitchFamily="34" charset="0"/>
                <a:cs typeface="Vrinda" panose="020B0502040204020203" pitchFamily="34" charset="0"/>
              </a:rPr>
              <a:t>!</a:t>
            </a:r>
            <a:endParaRPr lang="en-US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104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Healthy Leaders Matter a Lot!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Understand and embrace the movement of the gospel.</a:t>
            </a:r>
          </a:p>
          <a:p>
            <a:r>
              <a:rPr lang="en-US" sz="4000" b="1" dirty="0" smtClean="0"/>
              <a:t>Commitment to integrity.</a:t>
            </a:r>
          </a:p>
          <a:p>
            <a:r>
              <a:rPr lang="en-US" sz="4000" b="1" dirty="0" smtClean="0"/>
              <a:t>Shepherd the hearts of people.</a:t>
            </a:r>
          </a:p>
          <a:p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4283764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Followers Matter Just as Much!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Many People are Cynical of Leaders.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glow rad="127000">
              <a:schemeClr val="tx1"/>
            </a:glow>
          </a:effectLst>
        </p:spPr>
        <p:txBody>
          <a:bodyPr>
            <a:normAutofit/>
          </a:bodyPr>
          <a:lstStyle/>
          <a:p>
            <a:r>
              <a:rPr lang="en-US" sz="4000" b="1" dirty="0" smtClean="0"/>
              <a:t>Every leader has a dark side.</a:t>
            </a:r>
          </a:p>
          <a:p>
            <a:r>
              <a:rPr lang="en-US" sz="4000" b="1" dirty="0" smtClean="0"/>
              <a:t>People who believed they had the real deal realize they got a raw deal.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711984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Many People are Cynical of Leaders.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glow rad="127000">
              <a:schemeClr val="tx1"/>
            </a:glo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i="1" dirty="0" smtClean="0"/>
              <a:t>1 Thessalonians 2</a:t>
            </a:r>
            <a:r>
              <a:rPr lang="en-US" sz="4000" b="1" i="1" dirty="0"/>
              <a:t>:</a:t>
            </a:r>
            <a:r>
              <a:rPr lang="en-US" sz="4000" b="1" i="1" baseline="30000" dirty="0" smtClean="0"/>
              <a:t>1-2 </a:t>
            </a:r>
          </a:p>
          <a:p>
            <a:pPr marL="0" indent="0" algn="ctr">
              <a:buNone/>
            </a:pPr>
            <a:r>
              <a:rPr lang="en-US" sz="4000" b="1" i="1" dirty="0" smtClean="0"/>
              <a:t>You </a:t>
            </a:r>
            <a:r>
              <a:rPr lang="en-US" sz="4000" b="1" i="1" dirty="0"/>
              <a:t>know, brothers, that our visit to you was not a </a:t>
            </a:r>
            <a:r>
              <a:rPr lang="en-US" sz="4000" b="1" i="1" dirty="0" smtClean="0"/>
              <a:t>failure. We </a:t>
            </a:r>
            <a:r>
              <a:rPr lang="en-US" sz="4000" b="1" i="1" dirty="0"/>
              <a:t>had previously suffered and been insulted in Philippi, as you </a:t>
            </a:r>
            <a:r>
              <a:rPr lang="en-US" sz="4000" b="1" i="1" dirty="0" smtClean="0"/>
              <a:t>know</a:t>
            </a:r>
            <a:r>
              <a:rPr lang="en-US" sz="4000" i="1" dirty="0" smtClean="0"/>
              <a:t> </a:t>
            </a:r>
            <a:r>
              <a:rPr lang="en-US" sz="4000" b="1" i="1" dirty="0"/>
              <a:t>but </a:t>
            </a:r>
            <a:r>
              <a:rPr lang="en-US" sz="4000" b="1" i="1" dirty="0" smtClean="0"/>
              <a:t>with </a:t>
            </a:r>
            <a:r>
              <a:rPr lang="en-US" sz="4000" b="1" i="1" dirty="0"/>
              <a:t>the help of our God we dared to tell you his gospel in spite of strong opposition.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391962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Healthy Leaders Lead With…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Steadfast courage.</a:t>
            </a:r>
          </a:p>
          <a:p>
            <a:pPr lvl="1">
              <a:buFont typeface="Wingdings" charset="2"/>
              <a:buChar char="Ø"/>
            </a:pPr>
            <a:r>
              <a:rPr lang="en-US" sz="4000" b="1" i="1" dirty="0" smtClean="0"/>
              <a:t>Conviction</a:t>
            </a:r>
          </a:p>
          <a:p>
            <a:pPr lvl="1">
              <a:buFont typeface="Wingdings" charset="2"/>
              <a:buChar char="Ø"/>
            </a:pPr>
            <a:r>
              <a:rPr lang="en-US" sz="4000" b="1" i="1" dirty="0" smtClean="0"/>
              <a:t>Confession</a:t>
            </a:r>
          </a:p>
          <a:p>
            <a:pPr lvl="1">
              <a:buFont typeface="Wingdings" charset="2"/>
              <a:buChar char="Ø"/>
            </a:pPr>
            <a:r>
              <a:rPr lang="en-US" sz="4000" b="1" i="1" dirty="0" smtClean="0"/>
              <a:t>Contrition</a:t>
            </a:r>
          </a:p>
          <a:p>
            <a:pPr lvl="1">
              <a:buFont typeface="Wingdings" charset="2"/>
              <a:buChar char="Ø"/>
            </a:pPr>
            <a:r>
              <a:rPr lang="en-US" sz="4000" b="1" i="1" dirty="0" smtClean="0"/>
              <a:t>Consecration</a:t>
            </a:r>
          </a:p>
        </p:txBody>
      </p:sp>
    </p:spTree>
    <p:extLst>
      <p:ext uri="{BB962C8B-B14F-4D97-AF65-F5344CB8AC3E}">
        <p14:creationId xmlns:p14="http://schemas.microsoft.com/office/powerpoint/2010/main" val="3449947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Healthy Leaders Lead With…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Steadfast courage.</a:t>
            </a:r>
          </a:p>
          <a:p>
            <a:r>
              <a:rPr lang="en-US" sz="4000" b="1" dirty="0" smtClean="0"/>
              <a:t>Commitment to integrity.</a:t>
            </a:r>
          </a:p>
        </p:txBody>
      </p:sp>
    </p:spTree>
    <p:extLst>
      <p:ext uri="{BB962C8B-B14F-4D97-AF65-F5344CB8AC3E}">
        <p14:creationId xmlns:p14="http://schemas.microsoft.com/office/powerpoint/2010/main" val="2188980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Healthy Leaders Lead With…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i="1" baseline="30000" dirty="0"/>
              <a:t>3 </a:t>
            </a:r>
            <a:r>
              <a:rPr lang="en-US" sz="4000" b="1" i="1" dirty="0"/>
              <a:t>For the appeal we make does not spring from error or impure motives, nor are we trying to trick you. </a:t>
            </a:r>
            <a:r>
              <a:rPr lang="en-US" sz="4000" b="1" i="1" baseline="30000" dirty="0" smtClean="0"/>
              <a:t>4 </a:t>
            </a:r>
            <a:r>
              <a:rPr lang="en-US" sz="4000" b="1" i="1" dirty="0"/>
              <a:t>On the contrary, we speak as men </a:t>
            </a:r>
            <a:r>
              <a:rPr lang="en-US" sz="4000" b="1" i="1" dirty="0">
                <a:effectLst>
                  <a:glow rad="127000">
                    <a:schemeClr val="tx1"/>
                  </a:glow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approved by God</a:t>
            </a:r>
            <a:r>
              <a:rPr lang="en-US" sz="4000" b="1" i="1" dirty="0"/>
              <a:t> to be entrusted with the </a:t>
            </a:r>
            <a:r>
              <a:rPr lang="en-US" sz="4000" b="1" i="1" dirty="0" smtClean="0"/>
              <a:t>gospel</a:t>
            </a:r>
            <a:r>
              <a:rPr lang="en-US" sz="4000" b="1" i="1" dirty="0"/>
              <a:t>. We are not trying to please men but God, </a:t>
            </a:r>
            <a:r>
              <a:rPr lang="en-US" sz="4000" b="1" i="1" dirty="0">
                <a:effectLst>
                  <a:glow rad="127000">
                    <a:schemeClr val="tx1"/>
                  </a:glow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who tests</a:t>
            </a:r>
            <a:r>
              <a:rPr lang="en-US" sz="4000" b="1" i="1" dirty="0"/>
              <a:t> </a:t>
            </a:r>
            <a:r>
              <a:rPr lang="en-US" sz="4000" b="1" i="1" dirty="0" smtClean="0"/>
              <a:t>our </a:t>
            </a:r>
            <a:r>
              <a:rPr lang="en-US" sz="4000" b="1" i="1" dirty="0"/>
              <a:t>hearts. </a:t>
            </a: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2354646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Healthy Leaders Lead With…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1825625"/>
            <a:ext cx="9616440" cy="479651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b="1" i="1" baseline="30000" dirty="0"/>
              <a:t>5 </a:t>
            </a:r>
            <a:r>
              <a:rPr lang="en-US" sz="4000" b="1" i="1" dirty="0"/>
              <a:t>You know we never used </a:t>
            </a:r>
            <a:r>
              <a:rPr lang="en-US" sz="4000" b="1" i="1" dirty="0" smtClean="0"/>
              <a:t>flattery, </a:t>
            </a:r>
            <a:r>
              <a:rPr lang="en-US" sz="4000" b="1" i="1" dirty="0"/>
              <a:t>nor did we put on a mask to cover up greed—God is our witness. </a:t>
            </a:r>
            <a:r>
              <a:rPr lang="en-US" sz="4000" b="1" i="1" baseline="30000" dirty="0"/>
              <a:t>6 </a:t>
            </a:r>
            <a:r>
              <a:rPr lang="en-US" sz="4000" b="1" i="1" dirty="0"/>
              <a:t>We were not looking for praise from men, not from you or anyone else. </a:t>
            </a:r>
            <a:r>
              <a:rPr lang="en-US" sz="4000" b="1" i="1" baseline="30000" dirty="0"/>
              <a:t>6 </a:t>
            </a:r>
            <a:r>
              <a:rPr lang="en-US" sz="4000" b="1" i="1" dirty="0"/>
              <a:t>As apostles of Christ we could have been a burden to you</a:t>
            </a:r>
            <a:r>
              <a:rPr lang="en-US" sz="4000" i="1" dirty="0"/>
              <a:t> </a:t>
            </a:r>
            <a:r>
              <a:rPr lang="en-US" sz="4000" b="1" i="1" baseline="30000" dirty="0"/>
              <a:t>7 </a:t>
            </a:r>
            <a:r>
              <a:rPr lang="en-US" sz="4000" b="1" i="1" dirty="0"/>
              <a:t>but we were gentle among you, like a mother caring for her little children. </a:t>
            </a:r>
            <a:r>
              <a:rPr lang="en-US" sz="4000" b="1" i="1" baseline="30000" dirty="0"/>
              <a:t>8 </a:t>
            </a:r>
            <a:r>
              <a:rPr lang="en-US" sz="4000" b="1" i="1" dirty="0"/>
              <a:t>We loved you so much that we were delighted to share with you not only the gospel of God but our lives as well….</a:t>
            </a:r>
            <a:r>
              <a:rPr lang="en-US" sz="4000" dirty="0"/>
              <a:t> </a:t>
            </a: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1133582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Healthy Leaders Lead With…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Steadfast courage.</a:t>
            </a:r>
          </a:p>
          <a:p>
            <a:r>
              <a:rPr lang="en-US" sz="4000" b="1" dirty="0" smtClean="0"/>
              <a:t>Commitment to integrity.</a:t>
            </a:r>
          </a:p>
          <a:p>
            <a:r>
              <a:rPr lang="en-US" sz="4000" b="1" dirty="0" smtClean="0"/>
              <a:t>Heart for the people. </a:t>
            </a:r>
          </a:p>
        </p:txBody>
      </p:sp>
    </p:spTree>
    <p:extLst>
      <p:ext uri="{BB962C8B-B14F-4D97-AF65-F5344CB8AC3E}">
        <p14:creationId xmlns:p14="http://schemas.microsoft.com/office/powerpoint/2010/main" val="638296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Healthy Leaders Lead With…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i="1" baseline="30000" dirty="0"/>
              <a:t>10 </a:t>
            </a:r>
            <a:r>
              <a:rPr lang="en-US" sz="4000" b="1" i="1" dirty="0"/>
              <a:t>You are witnesses, and so is God, of how holy, righteous and blameless we were among you who believed. </a:t>
            </a:r>
            <a:r>
              <a:rPr lang="en-US" sz="4000" b="1" i="1" baseline="30000" dirty="0" smtClean="0"/>
              <a:t>11 </a:t>
            </a:r>
            <a:r>
              <a:rPr lang="en-US" sz="4000" b="1" i="1" dirty="0"/>
              <a:t>For you know that we dealt with each of you as a father deals with his own children </a:t>
            </a:r>
            <a:r>
              <a:rPr lang="en-US" sz="4000" b="1" i="1" baseline="30000" dirty="0" smtClean="0"/>
              <a:t>12 </a:t>
            </a:r>
            <a:r>
              <a:rPr lang="en-US" sz="4000" b="1" i="1" dirty="0"/>
              <a:t>encouraging </a:t>
            </a:r>
            <a:r>
              <a:rPr lang="en-US" sz="4000" b="1" i="1" dirty="0" smtClean="0"/>
              <a:t>and </a:t>
            </a:r>
            <a:r>
              <a:rPr lang="en-US" sz="4000" b="1" i="1" dirty="0"/>
              <a:t>urging you  </a:t>
            </a:r>
            <a:r>
              <a:rPr lang="en-US" sz="4000" b="1" i="1" dirty="0" smtClean="0"/>
              <a:t>to </a:t>
            </a:r>
            <a:r>
              <a:rPr lang="en-US" sz="4000" b="1" i="1" dirty="0"/>
              <a:t>live lives worthy of God, who calls you </a:t>
            </a:r>
            <a:r>
              <a:rPr lang="en-US" sz="4000" b="1" i="1" dirty="0" smtClean="0"/>
              <a:t>into </a:t>
            </a:r>
            <a:r>
              <a:rPr lang="en-US" sz="4000" b="1" i="1" dirty="0"/>
              <a:t>his kingdom and glory. </a:t>
            </a: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1868404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1039</TotalTime>
  <Words>393</Words>
  <Application>Microsoft Office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Vrinda</vt:lpstr>
      <vt:lpstr>Wingdings</vt:lpstr>
      <vt:lpstr>Office Theme</vt:lpstr>
      <vt:lpstr>AUTHENTIC: Leaders are Essential!</vt:lpstr>
      <vt:lpstr>Many People are Cynical of Leaders.</vt:lpstr>
      <vt:lpstr>Many People are Cynical of Leaders.</vt:lpstr>
      <vt:lpstr>Healthy Leaders Lead With…</vt:lpstr>
      <vt:lpstr>Healthy Leaders Lead With…</vt:lpstr>
      <vt:lpstr>Healthy Leaders Lead With…</vt:lpstr>
      <vt:lpstr>Healthy Leaders Lead With…</vt:lpstr>
      <vt:lpstr>Healthy Leaders Lead With…</vt:lpstr>
      <vt:lpstr>Healthy Leaders Lead With…</vt:lpstr>
      <vt:lpstr>Healthy Leaders Matter a Lot!</vt:lpstr>
      <vt:lpstr>Followers Matter Just as Much!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AUTHENTIC: (Your Subtitle)</dc:title>
  <dc:creator>Gregg Zimmerman</dc:creator>
  <cp:lastModifiedBy>Gregg Zimmerman</cp:lastModifiedBy>
  <cp:revision>22</cp:revision>
  <dcterms:created xsi:type="dcterms:W3CDTF">2015-01-10T23:21:36Z</dcterms:created>
  <dcterms:modified xsi:type="dcterms:W3CDTF">2015-01-18T20:54:57Z</dcterms:modified>
</cp:coreProperties>
</file>